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diagrams/colors1.xml" ContentType="application/vnd.openxmlformats-officedocument.drawingml.diagramColors+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7"/>
  </p:notesMasterIdLst>
  <p:sldIdLst>
    <p:sldId id="256" r:id="rId2"/>
    <p:sldId id="257" r:id="rId3"/>
    <p:sldId id="259"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11014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F58C2-8A8A-4C1D-97D6-AD5D4F5CAAC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fr-CH"/>
        </a:p>
      </dgm:t>
    </dgm:pt>
    <dgm:pt modelId="{00CE42C7-CEF8-4C2F-9A7F-83DB4648AC4A}">
      <dgm:prSet phldrT="[Text]">
        <dgm:style>
          <a:lnRef idx="0">
            <a:schemeClr val="accent6"/>
          </a:lnRef>
          <a:fillRef idx="3">
            <a:schemeClr val="accent6"/>
          </a:fillRef>
          <a:effectRef idx="3">
            <a:schemeClr val="accent6"/>
          </a:effectRef>
          <a:fontRef idx="minor">
            <a:schemeClr val="lt1"/>
          </a:fontRef>
        </dgm:style>
      </dgm:prSet>
      <dgm:spPr/>
      <dgm:t>
        <a:bodyPr/>
        <a:lstStyle/>
        <a:p>
          <a:r>
            <a:rPr lang="fr-CH" b="1" u="sng" dirty="0" smtClean="0">
              <a:solidFill>
                <a:schemeClr val="tx1"/>
              </a:solidFill>
            </a:rPr>
            <a:t>Animaux</a:t>
          </a:r>
          <a:r>
            <a:rPr lang="fr-CH" dirty="0" smtClean="0"/>
            <a:t> </a:t>
          </a:r>
          <a:endParaRPr lang="fr-CH" dirty="0"/>
        </a:p>
      </dgm:t>
    </dgm:pt>
    <dgm:pt modelId="{8CA85E60-01EC-44C6-9167-818EE2F7B4EE}" type="parTrans" cxnId="{B1880807-108C-4E48-A3E1-C3EA3CA387E8}">
      <dgm:prSet/>
      <dgm:spPr/>
      <dgm:t>
        <a:bodyPr/>
        <a:lstStyle/>
        <a:p>
          <a:endParaRPr lang="fr-CH"/>
        </a:p>
      </dgm:t>
    </dgm:pt>
    <dgm:pt modelId="{C5672981-1A57-453A-9558-EC08456FD978}" type="sibTrans" cxnId="{B1880807-108C-4E48-A3E1-C3EA3CA387E8}">
      <dgm:prSet/>
      <dgm:spPr/>
      <dgm:t>
        <a:bodyPr/>
        <a:lstStyle/>
        <a:p>
          <a:endParaRPr lang="fr-CH"/>
        </a:p>
      </dgm:t>
    </dgm:pt>
    <dgm:pt modelId="{FF32D6B4-3B08-4527-A1F9-4A2E14B091BF}">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519D4B69-4F75-4DC9-A138-ACA175BE83A3}" type="parTrans" cxnId="{B28A66CF-54DB-4EA7-AEE2-8042357CB11E}">
      <dgm:prSet/>
      <dgm:spPr/>
      <dgm:t>
        <a:bodyPr/>
        <a:lstStyle/>
        <a:p>
          <a:endParaRPr lang="fr-CH"/>
        </a:p>
      </dgm:t>
    </dgm:pt>
    <dgm:pt modelId="{79014350-A0ED-4832-A2D6-04D68DB1CB3D}" type="sibTrans" cxnId="{B28A66CF-54DB-4EA7-AEE2-8042357CB11E}">
      <dgm:prSet/>
      <dgm:spPr/>
      <dgm:t>
        <a:bodyPr/>
        <a:lstStyle/>
        <a:p>
          <a:endParaRPr lang="fr-CH"/>
        </a:p>
      </dgm:t>
    </dgm:pt>
    <dgm:pt modelId="{219C1890-5738-4B01-9370-0E26B1A066FD}">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C247C22C-DB5C-45C7-A8A6-E23139ED783C}" type="parTrans" cxnId="{63385863-ADA5-49B7-ACD1-C1C263CBEC7A}">
      <dgm:prSet/>
      <dgm:spPr/>
      <dgm:t>
        <a:bodyPr/>
        <a:lstStyle/>
        <a:p>
          <a:endParaRPr lang="fr-CH"/>
        </a:p>
      </dgm:t>
    </dgm:pt>
    <dgm:pt modelId="{25D33B98-FB32-4F4A-A97F-9E6DB9DF5051}" type="sibTrans" cxnId="{63385863-ADA5-49B7-ACD1-C1C263CBEC7A}">
      <dgm:prSet/>
      <dgm:spPr/>
      <dgm:t>
        <a:bodyPr/>
        <a:lstStyle/>
        <a:p>
          <a:endParaRPr lang="fr-CH"/>
        </a:p>
      </dgm:t>
    </dgm:pt>
    <dgm:pt modelId="{5D38F731-AD2B-47A6-BCE9-F82B61B0FD3D}">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DAE4B432-4CD6-4283-B24F-65948736F329}" type="parTrans" cxnId="{186BAE74-7A8E-4A18-BBF0-FF564DD84178}">
      <dgm:prSet/>
      <dgm:spPr/>
      <dgm:t>
        <a:bodyPr/>
        <a:lstStyle/>
        <a:p>
          <a:endParaRPr lang="fr-CH"/>
        </a:p>
      </dgm:t>
    </dgm:pt>
    <dgm:pt modelId="{99C35231-500B-489E-9E08-0179565DF22E}" type="sibTrans" cxnId="{186BAE74-7A8E-4A18-BBF0-FF564DD84178}">
      <dgm:prSet/>
      <dgm:spPr/>
      <dgm:t>
        <a:bodyPr/>
        <a:lstStyle/>
        <a:p>
          <a:endParaRPr lang="fr-CH"/>
        </a:p>
      </dgm:t>
    </dgm:pt>
    <dgm:pt modelId="{94F85D91-B0CD-40DA-A518-16A6D6B3997F}">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7C84243C-8497-4B7B-8051-4C7427C6616F}" type="parTrans" cxnId="{0E0B26CD-6801-4BD4-8184-AF92A890E97C}">
      <dgm:prSet/>
      <dgm:spPr/>
      <dgm:t>
        <a:bodyPr/>
        <a:lstStyle/>
        <a:p>
          <a:endParaRPr lang="fr-CH"/>
        </a:p>
      </dgm:t>
    </dgm:pt>
    <dgm:pt modelId="{D606335F-57E2-4E30-A2F4-2CC57AF1611F}" type="sibTrans" cxnId="{0E0B26CD-6801-4BD4-8184-AF92A890E97C}">
      <dgm:prSet/>
      <dgm:spPr/>
      <dgm:t>
        <a:bodyPr/>
        <a:lstStyle/>
        <a:p>
          <a:endParaRPr lang="fr-CH"/>
        </a:p>
      </dgm:t>
    </dgm:pt>
    <dgm:pt modelId="{A504D999-F84A-40DC-94F1-86406A4DE784}">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ADB07994-83AB-4AA5-8C6C-21C0D533BA78}" type="parTrans" cxnId="{72B692E0-1782-4893-94C8-CAFCC858A803}">
      <dgm:prSet/>
      <dgm:spPr/>
      <dgm:t>
        <a:bodyPr/>
        <a:lstStyle/>
        <a:p>
          <a:endParaRPr lang="fr-CH"/>
        </a:p>
      </dgm:t>
    </dgm:pt>
    <dgm:pt modelId="{BD2F7B50-ABFD-4857-B5E3-A892CD42EDC1}" type="sibTrans" cxnId="{72B692E0-1782-4893-94C8-CAFCC858A803}">
      <dgm:prSet/>
      <dgm:spPr/>
      <dgm:t>
        <a:bodyPr/>
        <a:lstStyle/>
        <a:p>
          <a:endParaRPr lang="fr-CH"/>
        </a:p>
      </dgm:t>
    </dgm:pt>
    <dgm:pt modelId="{B36DF84E-E709-4EB8-8C67-EA66C21C4909}">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43D8F3B0-F840-45B9-8939-AD0E1E5BEEAB}" type="parTrans" cxnId="{284AB80A-065B-4C6C-9E16-0FC6C54415AD}">
      <dgm:prSet/>
      <dgm:spPr/>
      <dgm:t>
        <a:bodyPr/>
        <a:lstStyle/>
        <a:p>
          <a:endParaRPr lang="fr-CH"/>
        </a:p>
      </dgm:t>
    </dgm:pt>
    <dgm:pt modelId="{D4BBD4C3-60FB-49DF-A7C2-D4AF1081E3DF}" type="sibTrans" cxnId="{284AB80A-065B-4C6C-9E16-0FC6C54415AD}">
      <dgm:prSet/>
      <dgm:spPr/>
      <dgm:t>
        <a:bodyPr/>
        <a:lstStyle/>
        <a:p>
          <a:endParaRPr lang="fr-CH"/>
        </a:p>
      </dgm:t>
    </dgm:pt>
    <dgm:pt modelId="{B22CFBC4-0913-47E9-9F4F-AA8BFD2C6205}">
      <dgm:prSet>
        <dgm:style>
          <a:lnRef idx="2">
            <a:schemeClr val="accent1">
              <a:shade val="50000"/>
            </a:schemeClr>
          </a:lnRef>
          <a:fillRef idx="1">
            <a:schemeClr val="accent1"/>
          </a:fillRef>
          <a:effectRef idx="0">
            <a:schemeClr val="accent1"/>
          </a:effectRef>
          <a:fontRef idx="minor">
            <a:schemeClr val="lt1"/>
          </a:fontRef>
        </dgm:style>
      </dgm:prSet>
      <dgm:spPr/>
      <dgm:t>
        <a:bodyPr/>
        <a:lstStyle/>
        <a:p>
          <a:endParaRPr lang="fr-CH"/>
        </a:p>
      </dgm:t>
    </dgm:pt>
    <dgm:pt modelId="{DE5EAFAB-0189-4FA2-B8BC-A78B79BCC089}" type="parTrans" cxnId="{7E63C1F8-372A-4B76-99D7-ED02C5A96F19}">
      <dgm:prSet/>
      <dgm:spPr/>
      <dgm:t>
        <a:bodyPr/>
        <a:lstStyle/>
        <a:p>
          <a:endParaRPr lang="fr-CH"/>
        </a:p>
      </dgm:t>
    </dgm:pt>
    <dgm:pt modelId="{7DDDAC77-FE9B-4093-BCDC-4A461184865E}" type="sibTrans" cxnId="{7E63C1F8-372A-4B76-99D7-ED02C5A96F19}">
      <dgm:prSet/>
      <dgm:spPr/>
      <dgm:t>
        <a:bodyPr/>
        <a:lstStyle/>
        <a:p>
          <a:endParaRPr lang="fr-CH"/>
        </a:p>
      </dgm:t>
    </dgm:pt>
    <dgm:pt modelId="{13B9F679-85A9-44D2-8825-A132A8BF498C}" type="pres">
      <dgm:prSet presAssocID="{D38F58C2-8A8A-4C1D-97D6-AD5D4F5CAACF}" presName="cycle" presStyleCnt="0">
        <dgm:presLayoutVars>
          <dgm:chMax val="1"/>
          <dgm:dir/>
          <dgm:animLvl val="ctr"/>
          <dgm:resizeHandles val="exact"/>
        </dgm:presLayoutVars>
      </dgm:prSet>
      <dgm:spPr/>
    </dgm:pt>
    <dgm:pt modelId="{F4269C89-2F66-4311-855B-2209D1BFFAC5}" type="pres">
      <dgm:prSet presAssocID="{00CE42C7-CEF8-4C2F-9A7F-83DB4648AC4A}" presName="centerShape" presStyleLbl="node0" presStyleIdx="0" presStyleCnt="1" custLinFactNeighborX="-4137" custLinFactNeighborY="-21961"/>
      <dgm:spPr/>
    </dgm:pt>
    <dgm:pt modelId="{F9BB3421-BEF1-4927-9881-79C028674254}" type="pres">
      <dgm:prSet presAssocID="{C247C22C-DB5C-45C7-A8A6-E23139ED783C}" presName="parTrans" presStyleLbl="bgSibTrans2D1" presStyleIdx="0" presStyleCnt="7" custLinFactNeighborX="2894" custLinFactNeighborY="28872"/>
      <dgm:spPr/>
    </dgm:pt>
    <dgm:pt modelId="{4677CD37-F082-43C0-A21E-A9C73290BF35}" type="pres">
      <dgm:prSet presAssocID="{219C1890-5738-4B01-9370-0E26B1A066FD}" presName="node" presStyleLbl="node1" presStyleIdx="0" presStyleCnt="7" custRadScaleRad="119409" custRadScaleInc="139273">
        <dgm:presLayoutVars>
          <dgm:bulletEnabled val="1"/>
        </dgm:presLayoutVars>
      </dgm:prSet>
      <dgm:spPr/>
    </dgm:pt>
    <dgm:pt modelId="{F508DA56-7314-4A8C-AB25-9E472C093E02}" type="pres">
      <dgm:prSet presAssocID="{ADB07994-83AB-4AA5-8C6C-21C0D533BA78}" presName="parTrans" presStyleLbl="bgSibTrans2D1" presStyleIdx="1" presStyleCnt="7" custLinFactNeighborX="14061" custLinFactNeighborY="15031"/>
      <dgm:spPr/>
    </dgm:pt>
    <dgm:pt modelId="{F5FC3CC0-2A13-43B0-9D9C-FB5BF3AB6811}" type="pres">
      <dgm:prSet presAssocID="{A504D999-F84A-40DC-94F1-86406A4DE784}" presName="node" presStyleLbl="node1" presStyleIdx="1" presStyleCnt="7" custRadScaleRad="86689" custRadScaleInc="-119732">
        <dgm:presLayoutVars>
          <dgm:bulletEnabled val="1"/>
        </dgm:presLayoutVars>
      </dgm:prSet>
      <dgm:spPr/>
    </dgm:pt>
    <dgm:pt modelId="{59CFDD9F-2446-4C9A-814E-3DD8747F7A65}" type="pres">
      <dgm:prSet presAssocID="{43D8F3B0-F840-45B9-8939-AD0E1E5BEEAB}" presName="parTrans" presStyleLbl="bgSibTrans2D1" presStyleIdx="2" presStyleCnt="7" custLinFactNeighborX="-1998" custLinFactNeighborY="32643"/>
      <dgm:spPr/>
    </dgm:pt>
    <dgm:pt modelId="{EF0504D2-B5BD-4F3B-9075-9ABE6838DCE5}" type="pres">
      <dgm:prSet presAssocID="{B36DF84E-E709-4EB8-8C67-EA66C21C4909}" presName="node" presStyleLbl="node1" presStyleIdx="2" presStyleCnt="7" custRadScaleRad="124391" custRadScaleInc="54119">
        <dgm:presLayoutVars>
          <dgm:bulletEnabled val="1"/>
        </dgm:presLayoutVars>
      </dgm:prSet>
      <dgm:spPr/>
    </dgm:pt>
    <dgm:pt modelId="{CACC9310-16A9-4F88-8A4A-269C0A376B85}" type="pres">
      <dgm:prSet presAssocID="{7C84243C-8497-4B7B-8051-4C7427C6616F}" presName="parTrans" presStyleLbl="bgSibTrans2D1" presStyleIdx="3" presStyleCnt="7" custLinFactNeighborX="-60" custLinFactNeighborY="54049"/>
      <dgm:spPr/>
    </dgm:pt>
    <dgm:pt modelId="{8E9DF44B-283D-4E94-AE4B-6F1BF0F207E9}" type="pres">
      <dgm:prSet presAssocID="{94F85D91-B0CD-40DA-A518-16A6D6B3997F}" presName="node" presStyleLbl="node1" presStyleIdx="3" presStyleCnt="7" custRadScaleRad="118210" custRadScaleInc="60609">
        <dgm:presLayoutVars>
          <dgm:bulletEnabled val="1"/>
        </dgm:presLayoutVars>
      </dgm:prSet>
      <dgm:spPr/>
    </dgm:pt>
    <dgm:pt modelId="{2CB1DB47-AC13-4681-ABE8-3045F61F952C}" type="pres">
      <dgm:prSet presAssocID="{DAE4B432-4CD6-4283-B24F-65948736F329}" presName="parTrans" presStyleLbl="bgSibTrans2D1" presStyleIdx="4" presStyleCnt="7" custLinFactNeighborX="-12252" custLinFactNeighborY="6305"/>
      <dgm:spPr/>
    </dgm:pt>
    <dgm:pt modelId="{4F1E735E-B28A-42B2-83E3-089822E6435D}" type="pres">
      <dgm:prSet presAssocID="{5D38F731-AD2B-47A6-BCE9-F82B61B0FD3D}" presName="node" presStyleLbl="node1" presStyleIdx="4" presStyleCnt="7" custRadScaleRad="101215" custRadScaleInc="83342">
        <dgm:presLayoutVars>
          <dgm:bulletEnabled val="1"/>
        </dgm:presLayoutVars>
      </dgm:prSet>
      <dgm:spPr/>
    </dgm:pt>
    <dgm:pt modelId="{86AA5B69-C692-43BD-9C50-F87F2E476332}" type="pres">
      <dgm:prSet presAssocID="{519D4B69-4F75-4DC9-A138-ACA175BE83A3}" presName="parTrans" presStyleLbl="bgSibTrans2D1" presStyleIdx="5" presStyleCnt="7" custLinFactNeighborX="-11461" custLinFactNeighborY="-47433"/>
      <dgm:spPr/>
    </dgm:pt>
    <dgm:pt modelId="{7F375F0C-D4C1-42A5-9B8C-8984261D4655}" type="pres">
      <dgm:prSet presAssocID="{FF32D6B4-3B08-4527-A1F9-4A2E14B091BF}" presName="node" presStyleLbl="node1" presStyleIdx="5" presStyleCnt="7" custRadScaleRad="75761" custRadScaleInc="120174">
        <dgm:presLayoutVars>
          <dgm:bulletEnabled val="1"/>
        </dgm:presLayoutVars>
      </dgm:prSet>
      <dgm:spPr/>
    </dgm:pt>
    <dgm:pt modelId="{EB21016D-123E-4F00-8765-D5EC0C1CBA88}" type="pres">
      <dgm:prSet presAssocID="{DE5EAFAB-0189-4FA2-B8BC-A78B79BCC089}" presName="parTrans" presStyleLbl="bgSibTrans2D1" presStyleIdx="6" presStyleCnt="7" custLinFactNeighborX="-1426" custLinFactNeighborY="-43566"/>
      <dgm:spPr/>
    </dgm:pt>
    <dgm:pt modelId="{FA9924F5-2F55-4967-B908-D452CFEDFE28}" type="pres">
      <dgm:prSet presAssocID="{B22CFBC4-0913-47E9-9F4F-AA8BFD2C6205}" presName="node" presStyleLbl="node1" presStyleIdx="6" presStyleCnt="7" custRadScaleRad="35456" custRadScaleInc="384478">
        <dgm:presLayoutVars>
          <dgm:bulletEnabled val="1"/>
        </dgm:presLayoutVars>
      </dgm:prSet>
      <dgm:spPr/>
    </dgm:pt>
  </dgm:ptLst>
  <dgm:cxnLst>
    <dgm:cxn modelId="{63385863-ADA5-49B7-ACD1-C1C263CBEC7A}" srcId="{00CE42C7-CEF8-4C2F-9A7F-83DB4648AC4A}" destId="{219C1890-5738-4B01-9370-0E26B1A066FD}" srcOrd="0" destOrd="0" parTransId="{C247C22C-DB5C-45C7-A8A6-E23139ED783C}" sibTransId="{25D33B98-FB32-4F4A-A97F-9E6DB9DF5051}"/>
    <dgm:cxn modelId="{0E0B26CD-6801-4BD4-8184-AF92A890E97C}" srcId="{00CE42C7-CEF8-4C2F-9A7F-83DB4648AC4A}" destId="{94F85D91-B0CD-40DA-A518-16A6D6B3997F}" srcOrd="3" destOrd="0" parTransId="{7C84243C-8497-4B7B-8051-4C7427C6616F}" sibTransId="{D606335F-57E2-4E30-A2F4-2CC57AF1611F}"/>
    <dgm:cxn modelId="{B6EF7172-F94C-4060-ADB8-CD63B01D9D73}" type="presOf" srcId="{D38F58C2-8A8A-4C1D-97D6-AD5D4F5CAACF}" destId="{13B9F679-85A9-44D2-8825-A132A8BF498C}" srcOrd="0" destOrd="0" presId="urn:microsoft.com/office/officeart/2005/8/layout/radial4"/>
    <dgm:cxn modelId="{186BAE74-7A8E-4A18-BBF0-FF564DD84178}" srcId="{00CE42C7-CEF8-4C2F-9A7F-83DB4648AC4A}" destId="{5D38F731-AD2B-47A6-BCE9-F82B61B0FD3D}" srcOrd="4" destOrd="0" parTransId="{DAE4B432-4CD6-4283-B24F-65948736F329}" sibTransId="{99C35231-500B-489E-9E08-0179565DF22E}"/>
    <dgm:cxn modelId="{B1880807-108C-4E48-A3E1-C3EA3CA387E8}" srcId="{D38F58C2-8A8A-4C1D-97D6-AD5D4F5CAACF}" destId="{00CE42C7-CEF8-4C2F-9A7F-83DB4648AC4A}" srcOrd="0" destOrd="0" parTransId="{8CA85E60-01EC-44C6-9167-818EE2F7B4EE}" sibTransId="{C5672981-1A57-453A-9558-EC08456FD978}"/>
    <dgm:cxn modelId="{F47DF22F-2125-4613-9F6B-FCCEE578F8F6}" type="presOf" srcId="{DAE4B432-4CD6-4283-B24F-65948736F329}" destId="{2CB1DB47-AC13-4681-ABE8-3045F61F952C}" srcOrd="0" destOrd="0" presId="urn:microsoft.com/office/officeart/2005/8/layout/radial4"/>
    <dgm:cxn modelId="{B28A66CF-54DB-4EA7-AEE2-8042357CB11E}" srcId="{00CE42C7-CEF8-4C2F-9A7F-83DB4648AC4A}" destId="{FF32D6B4-3B08-4527-A1F9-4A2E14B091BF}" srcOrd="5" destOrd="0" parTransId="{519D4B69-4F75-4DC9-A138-ACA175BE83A3}" sibTransId="{79014350-A0ED-4832-A2D6-04D68DB1CB3D}"/>
    <dgm:cxn modelId="{5D950E07-3DCB-4978-BED8-DF4231A44114}" type="presOf" srcId="{5D38F731-AD2B-47A6-BCE9-F82B61B0FD3D}" destId="{4F1E735E-B28A-42B2-83E3-089822E6435D}" srcOrd="0" destOrd="0" presId="urn:microsoft.com/office/officeart/2005/8/layout/radial4"/>
    <dgm:cxn modelId="{371F283F-D033-47F2-BBB0-97AA40B29A43}" type="presOf" srcId="{94F85D91-B0CD-40DA-A518-16A6D6B3997F}" destId="{8E9DF44B-283D-4E94-AE4B-6F1BF0F207E9}" srcOrd="0" destOrd="0" presId="urn:microsoft.com/office/officeart/2005/8/layout/radial4"/>
    <dgm:cxn modelId="{284AB80A-065B-4C6C-9E16-0FC6C54415AD}" srcId="{00CE42C7-CEF8-4C2F-9A7F-83DB4648AC4A}" destId="{B36DF84E-E709-4EB8-8C67-EA66C21C4909}" srcOrd="2" destOrd="0" parTransId="{43D8F3B0-F840-45B9-8939-AD0E1E5BEEAB}" sibTransId="{D4BBD4C3-60FB-49DF-A7C2-D4AF1081E3DF}"/>
    <dgm:cxn modelId="{AED38C50-E616-447C-A99C-154C30DCFBB9}" type="presOf" srcId="{C247C22C-DB5C-45C7-A8A6-E23139ED783C}" destId="{F9BB3421-BEF1-4927-9881-79C028674254}" srcOrd="0" destOrd="0" presId="urn:microsoft.com/office/officeart/2005/8/layout/radial4"/>
    <dgm:cxn modelId="{921C36FE-39C0-43CD-A2AF-6C122430EEA0}" type="presOf" srcId="{7C84243C-8497-4B7B-8051-4C7427C6616F}" destId="{CACC9310-16A9-4F88-8A4A-269C0A376B85}" srcOrd="0" destOrd="0" presId="urn:microsoft.com/office/officeart/2005/8/layout/radial4"/>
    <dgm:cxn modelId="{E428E0FF-F016-434E-B89C-547D5F9B3B33}" type="presOf" srcId="{FF32D6B4-3B08-4527-A1F9-4A2E14B091BF}" destId="{7F375F0C-D4C1-42A5-9B8C-8984261D4655}" srcOrd="0" destOrd="0" presId="urn:microsoft.com/office/officeart/2005/8/layout/radial4"/>
    <dgm:cxn modelId="{72B692E0-1782-4893-94C8-CAFCC858A803}" srcId="{00CE42C7-CEF8-4C2F-9A7F-83DB4648AC4A}" destId="{A504D999-F84A-40DC-94F1-86406A4DE784}" srcOrd="1" destOrd="0" parTransId="{ADB07994-83AB-4AA5-8C6C-21C0D533BA78}" sibTransId="{BD2F7B50-ABFD-4857-B5E3-A892CD42EDC1}"/>
    <dgm:cxn modelId="{F63C2C45-FAFC-4E40-B192-05A6F906AE82}" type="presOf" srcId="{A504D999-F84A-40DC-94F1-86406A4DE784}" destId="{F5FC3CC0-2A13-43B0-9D9C-FB5BF3AB6811}" srcOrd="0" destOrd="0" presId="urn:microsoft.com/office/officeart/2005/8/layout/radial4"/>
    <dgm:cxn modelId="{B4D84E10-244F-442C-A491-73CD46F1E0F4}" type="presOf" srcId="{00CE42C7-CEF8-4C2F-9A7F-83DB4648AC4A}" destId="{F4269C89-2F66-4311-855B-2209D1BFFAC5}" srcOrd="0" destOrd="0" presId="urn:microsoft.com/office/officeart/2005/8/layout/radial4"/>
    <dgm:cxn modelId="{D64551B5-0569-452C-B6C8-D3A5C1F93E0D}" type="presOf" srcId="{43D8F3B0-F840-45B9-8939-AD0E1E5BEEAB}" destId="{59CFDD9F-2446-4C9A-814E-3DD8747F7A65}" srcOrd="0" destOrd="0" presId="urn:microsoft.com/office/officeart/2005/8/layout/radial4"/>
    <dgm:cxn modelId="{2B090EC0-F244-4BB0-A459-DC69ABF54436}" type="presOf" srcId="{219C1890-5738-4B01-9370-0E26B1A066FD}" destId="{4677CD37-F082-43C0-A21E-A9C73290BF35}" srcOrd="0" destOrd="0" presId="urn:microsoft.com/office/officeart/2005/8/layout/radial4"/>
    <dgm:cxn modelId="{621F14AB-4466-4DDC-94AA-2075DE642EF0}" type="presOf" srcId="{ADB07994-83AB-4AA5-8C6C-21C0D533BA78}" destId="{F508DA56-7314-4A8C-AB25-9E472C093E02}" srcOrd="0" destOrd="0" presId="urn:microsoft.com/office/officeart/2005/8/layout/radial4"/>
    <dgm:cxn modelId="{E6EDDCB2-39AF-465A-8BA0-A11BA5507E0D}" type="presOf" srcId="{B22CFBC4-0913-47E9-9F4F-AA8BFD2C6205}" destId="{FA9924F5-2F55-4967-B908-D452CFEDFE28}" srcOrd="0" destOrd="0" presId="urn:microsoft.com/office/officeart/2005/8/layout/radial4"/>
    <dgm:cxn modelId="{FD71EC38-4646-4A2D-9F3C-8E854238AE67}" type="presOf" srcId="{519D4B69-4F75-4DC9-A138-ACA175BE83A3}" destId="{86AA5B69-C692-43BD-9C50-F87F2E476332}" srcOrd="0" destOrd="0" presId="urn:microsoft.com/office/officeart/2005/8/layout/radial4"/>
    <dgm:cxn modelId="{7E63C1F8-372A-4B76-99D7-ED02C5A96F19}" srcId="{00CE42C7-CEF8-4C2F-9A7F-83DB4648AC4A}" destId="{B22CFBC4-0913-47E9-9F4F-AA8BFD2C6205}" srcOrd="6" destOrd="0" parTransId="{DE5EAFAB-0189-4FA2-B8BC-A78B79BCC089}" sibTransId="{7DDDAC77-FE9B-4093-BCDC-4A461184865E}"/>
    <dgm:cxn modelId="{69FC9EF6-0C05-47D7-895D-158224A1B7CA}" type="presOf" srcId="{B36DF84E-E709-4EB8-8C67-EA66C21C4909}" destId="{EF0504D2-B5BD-4F3B-9075-9ABE6838DCE5}" srcOrd="0" destOrd="0" presId="urn:microsoft.com/office/officeart/2005/8/layout/radial4"/>
    <dgm:cxn modelId="{F394E7D8-AB4A-4CAD-BE27-1255FB2CD196}" type="presOf" srcId="{DE5EAFAB-0189-4FA2-B8BC-A78B79BCC089}" destId="{EB21016D-123E-4F00-8765-D5EC0C1CBA88}" srcOrd="0" destOrd="0" presId="urn:microsoft.com/office/officeart/2005/8/layout/radial4"/>
    <dgm:cxn modelId="{C8E682DF-9F8C-4556-AB96-9110AAD1F739}" type="presParOf" srcId="{13B9F679-85A9-44D2-8825-A132A8BF498C}" destId="{F4269C89-2F66-4311-855B-2209D1BFFAC5}" srcOrd="0" destOrd="0" presId="urn:microsoft.com/office/officeart/2005/8/layout/radial4"/>
    <dgm:cxn modelId="{C8A84D86-3531-4ECE-8988-94B72CB99D49}" type="presParOf" srcId="{13B9F679-85A9-44D2-8825-A132A8BF498C}" destId="{F9BB3421-BEF1-4927-9881-79C028674254}" srcOrd="1" destOrd="0" presId="urn:microsoft.com/office/officeart/2005/8/layout/radial4"/>
    <dgm:cxn modelId="{0D5C598E-3647-43E4-9CC7-D305A832642D}" type="presParOf" srcId="{13B9F679-85A9-44D2-8825-A132A8BF498C}" destId="{4677CD37-F082-43C0-A21E-A9C73290BF35}" srcOrd="2" destOrd="0" presId="urn:microsoft.com/office/officeart/2005/8/layout/radial4"/>
    <dgm:cxn modelId="{113B2F6F-BF2B-410A-BE6F-8198B1FF3B88}" type="presParOf" srcId="{13B9F679-85A9-44D2-8825-A132A8BF498C}" destId="{F508DA56-7314-4A8C-AB25-9E472C093E02}" srcOrd="3" destOrd="0" presId="urn:microsoft.com/office/officeart/2005/8/layout/radial4"/>
    <dgm:cxn modelId="{5288D296-4D43-4AE2-AE7E-095716BB828A}" type="presParOf" srcId="{13B9F679-85A9-44D2-8825-A132A8BF498C}" destId="{F5FC3CC0-2A13-43B0-9D9C-FB5BF3AB6811}" srcOrd="4" destOrd="0" presId="urn:microsoft.com/office/officeart/2005/8/layout/radial4"/>
    <dgm:cxn modelId="{36B11059-F6F6-43D3-A185-87441D85840B}" type="presParOf" srcId="{13B9F679-85A9-44D2-8825-A132A8BF498C}" destId="{59CFDD9F-2446-4C9A-814E-3DD8747F7A65}" srcOrd="5" destOrd="0" presId="urn:microsoft.com/office/officeart/2005/8/layout/radial4"/>
    <dgm:cxn modelId="{8F8012A7-A279-4614-B8A5-C5AB193E4611}" type="presParOf" srcId="{13B9F679-85A9-44D2-8825-A132A8BF498C}" destId="{EF0504D2-B5BD-4F3B-9075-9ABE6838DCE5}" srcOrd="6" destOrd="0" presId="urn:microsoft.com/office/officeart/2005/8/layout/radial4"/>
    <dgm:cxn modelId="{03961650-4B34-4EFD-8F11-F1311064E21D}" type="presParOf" srcId="{13B9F679-85A9-44D2-8825-A132A8BF498C}" destId="{CACC9310-16A9-4F88-8A4A-269C0A376B85}" srcOrd="7" destOrd="0" presId="urn:microsoft.com/office/officeart/2005/8/layout/radial4"/>
    <dgm:cxn modelId="{01F51122-DE3B-4DB0-91D6-487E581E5AF5}" type="presParOf" srcId="{13B9F679-85A9-44D2-8825-A132A8BF498C}" destId="{8E9DF44B-283D-4E94-AE4B-6F1BF0F207E9}" srcOrd="8" destOrd="0" presId="urn:microsoft.com/office/officeart/2005/8/layout/radial4"/>
    <dgm:cxn modelId="{E205832F-80DC-4A31-8B18-D7DE7B39582F}" type="presParOf" srcId="{13B9F679-85A9-44D2-8825-A132A8BF498C}" destId="{2CB1DB47-AC13-4681-ABE8-3045F61F952C}" srcOrd="9" destOrd="0" presId="urn:microsoft.com/office/officeart/2005/8/layout/radial4"/>
    <dgm:cxn modelId="{A0195405-F9BF-48EB-AAEA-86D80F48E41D}" type="presParOf" srcId="{13B9F679-85A9-44D2-8825-A132A8BF498C}" destId="{4F1E735E-B28A-42B2-83E3-089822E6435D}" srcOrd="10" destOrd="0" presId="urn:microsoft.com/office/officeart/2005/8/layout/radial4"/>
    <dgm:cxn modelId="{B689D2D6-9365-48D7-B3AC-F286E2D56533}" type="presParOf" srcId="{13B9F679-85A9-44D2-8825-A132A8BF498C}" destId="{86AA5B69-C692-43BD-9C50-F87F2E476332}" srcOrd="11" destOrd="0" presId="urn:microsoft.com/office/officeart/2005/8/layout/radial4"/>
    <dgm:cxn modelId="{3F838652-62A6-4FB2-94AD-7AE95E0F90DA}" type="presParOf" srcId="{13B9F679-85A9-44D2-8825-A132A8BF498C}" destId="{7F375F0C-D4C1-42A5-9B8C-8984261D4655}" srcOrd="12" destOrd="0" presId="urn:microsoft.com/office/officeart/2005/8/layout/radial4"/>
    <dgm:cxn modelId="{30CDECB8-9546-4279-8AC7-B40D2ED8649D}" type="presParOf" srcId="{13B9F679-85A9-44D2-8825-A132A8BF498C}" destId="{EB21016D-123E-4F00-8765-D5EC0C1CBA88}" srcOrd="13" destOrd="0" presId="urn:microsoft.com/office/officeart/2005/8/layout/radial4"/>
    <dgm:cxn modelId="{3A4ED85E-9E2F-4770-BEC7-FE19BEB28458}" type="presParOf" srcId="{13B9F679-85A9-44D2-8825-A132A8BF498C}" destId="{FA9924F5-2F55-4967-B908-D452CFEDFE28}" srcOrd="14"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92FFDD-7651-4A04-BAA3-F8B02DDBFD3C}" type="datetimeFigureOut">
              <a:rPr lang="fr-FR" smtClean="0"/>
              <a:t>29/05/2010</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F68C21-AAEC-4C8A-82F8-F3E01AFB2CD4}" type="slidenum">
              <a:rPr lang="fr-CH" smtClean="0"/>
              <a:t>‹#›</a:t>
            </a:fld>
            <a:endParaRPr lang="fr-C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a:p>
        </p:txBody>
      </p:sp>
      <p:sp>
        <p:nvSpPr>
          <p:cNvPr id="4" name="Slide Number Placeholder 3"/>
          <p:cNvSpPr>
            <a:spLocks noGrp="1"/>
          </p:cNvSpPr>
          <p:nvPr>
            <p:ph type="sldNum" sz="quarter" idx="10"/>
          </p:nvPr>
        </p:nvSpPr>
        <p:spPr/>
        <p:txBody>
          <a:bodyPr/>
          <a:lstStyle/>
          <a:p>
            <a:fld id="{A9F68C21-AAEC-4C8A-82F8-F3E01AFB2CD4}" type="slidenum">
              <a:rPr lang="fr-CH" smtClean="0"/>
              <a:t>1</a:t>
            </a:fld>
            <a:endParaRPr lang="fr-C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a:p>
        </p:txBody>
      </p:sp>
      <p:sp>
        <p:nvSpPr>
          <p:cNvPr id="4" name="Slide Number Placeholder 3"/>
          <p:cNvSpPr>
            <a:spLocks noGrp="1"/>
          </p:cNvSpPr>
          <p:nvPr>
            <p:ph type="sldNum" sz="quarter" idx="10"/>
          </p:nvPr>
        </p:nvSpPr>
        <p:spPr/>
        <p:txBody>
          <a:bodyPr/>
          <a:lstStyle/>
          <a:p>
            <a:fld id="{A9F68C21-AAEC-4C8A-82F8-F3E01AFB2CD4}" type="slidenum">
              <a:rPr lang="fr-CH" smtClean="0"/>
              <a:t>2</a:t>
            </a:fld>
            <a:endParaRPr lang="fr-C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a:p>
        </p:txBody>
      </p:sp>
      <p:sp>
        <p:nvSpPr>
          <p:cNvPr id="4" name="Slide Number Placeholder 3"/>
          <p:cNvSpPr>
            <a:spLocks noGrp="1"/>
          </p:cNvSpPr>
          <p:nvPr>
            <p:ph type="sldNum" sz="quarter" idx="10"/>
          </p:nvPr>
        </p:nvSpPr>
        <p:spPr/>
        <p:txBody>
          <a:bodyPr/>
          <a:lstStyle/>
          <a:p>
            <a:fld id="{A9F68C21-AAEC-4C8A-82F8-F3E01AFB2CD4}" type="slidenum">
              <a:rPr lang="fr-CH" smtClean="0"/>
              <a:t>3</a:t>
            </a:fld>
            <a:endParaRPr lang="fr-C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a:p>
        </p:txBody>
      </p:sp>
      <p:sp>
        <p:nvSpPr>
          <p:cNvPr id="4" name="Slide Number Placeholder 3"/>
          <p:cNvSpPr>
            <a:spLocks noGrp="1"/>
          </p:cNvSpPr>
          <p:nvPr>
            <p:ph type="sldNum" sz="quarter" idx="10"/>
          </p:nvPr>
        </p:nvSpPr>
        <p:spPr/>
        <p:txBody>
          <a:bodyPr/>
          <a:lstStyle/>
          <a:p>
            <a:fld id="{A9F68C21-AAEC-4C8A-82F8-F3E01AFB2CD4}" type="slidenum">
              <a:rPr lang="fr-CH" smtClean="0"/>
              <a:t>4</a:t>
            </a:fld>
            <a:endParaRPr lang="fr-C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H"/>
          </a:p>
        </p:txBody>
      </p:sp>
      <p:sp>
        <p:nvSpPr>
          <p:cNvPr id="4" name="Slide Number Placeholder 3"/>
          <p:cNvSpPr>
            <a:spLocks noGrp="1"/>
          </p:cNvSpPr>
          <p:nvPr>
            <p:ph type="sldNum" sz="quarter" idx="10"/>
          </p:nvPr>
        </p:nvSpPr>
        <p:spPr/>
        <p:txBody>
          <a:bodyPr/>
          <a:lstStyle/>
          <a:p>
            <a:fld id="{A9F68C21-AAEC-4C8A-82F8-F3E01AFB2CD4}" type="slidenum">
              <a:rPr lang="fr-CH" smtClean="0"/>
              <a:t>5</a:t>
            </a:fld>
            <a:endParaRPr lang="fr-C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
        <p:nvSpPr>
          <p:cNvPr id="4" name="Date Placeholder 3"/>
          <p:cNvSpPr>
            <a:spLocks noGrp="1"/>
          </p:cNvSpPr>
          <p:nvPr>
            <p:ph type="dt" sz="half" idx="10"/>
          </p:nvPr>
        </p:nvSpPr>
        <p:spPr/>
        <p:txBody>
          <a:bodyPr/>
          <a:lstStyle/>
          <a:p>
            <a:fld id="{BD87AB65-59AF-4A50-BBC1-1CF4DCF653BC}" type="datetimeFigureOut">
              <a:rPr lang="fr-FR" smtClean="0"/>
              <a:t>29/05/2010</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BD87AB65-59AF-4A50-BBC1-1CF4DCF653BC}" type="datetimeFigureOut">
              <a:rPr lang="fr-FR" smtClean="0"/>
              <a:t>29/05/2010</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BD87AB65-59AF-4A50-BBC1-1CF4DCF653BC}" type="datetimeFigureOut">
              <a:rPr lang="fr-FR" smtClean="0"/>
              <a:t>29/05/2010</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BD87AB65-59AF-4A50-BBC1-1CF4DCF653BC}" type="datetimeFigureOut">
              <a:rPr lang="fr-FR" smtClean="0"/>
              <a:t>29/05/2010</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7AB65-59AF-4A50-BBC1-1CF4DCF653BC}" type="datetimeFigureOut">
              <a:rPr lang="fr-FR" smtClean="0"/>
              <a:t>29/05/2010</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Date Placeholder 4"/>
          <p:cNvSpPr>
            <a:spLocks noGrp="1"/>
          </p:cNvSpPr>
          <p:nvPr>
            <p:ph type="dt" sz="half" idx="10"/>
          </p:nvPr>
        </p:nvSpPr>
        <p:spPr/>
        <p:txBody>
          <a:bodyPr/>
          <a:lstStyle/>
          <a:p>
            <a:fld id="{BD87AB65-59AF-4A50-BBC1-1CF4DCF653BC}" type="datetimeFigureOut">
              <a:rPr lang="fr-FR" smtClean="0"/>
              <a:t>29/05/2010</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Date Placeholder 6"/>
          <p:cNvSpPr>
            <a:spLocks noGrp="1"/>
          </p:cNvSpPr>
          <p:nvPr>
            <p:ph type="dt" sz="half" idx="10"/>
          </p:nvPr>
        </p:nvSpPr>
        <p:spPr/>
        <p:txBody>
          <a:bodyPr/>
          <a:lstStyle/>
          <a:p>
            <a:fld id="{BD87AB65-59AF-4A50-BBC1-1CF4DCF653BC}" type="datetimeFigureOut">
              <a:rPr lang="fr-FR" smtClean="0"/>
              <a:t>29/05/2010</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fld id="{BD87AB65-59AF-4A50-BBC1-1CF4DCF653BC}" type="datetimeFigureOut">
              <a:rPr lang="fr-FR" smtClean="0"/>
              <a:t>29/05/2010</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87AB65-59AF-4A50-BBC1-1CF4DCF653BC}" type="datetimeFigureOut">
              <a:rPr lang="fr-FR" smtClean="0"/>
              <a:t>29/05/2010</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7AB65-59AF-4A50-BBC1-1CF4DCF653BC}" type="datetimeFigureOut">
              <a:rPr lang="fr-FR" smtClean="0"/>
              <a:t>29/05/2010</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7AB65-59AF-4A50-BBC1-1CF4DCF653BC}" type="datetimeFigureOut">
              <a:rPr lang="fr-FR" smtClean="0"/>
              <a:t>29/05/2010</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D2872980-92F3-4B13-9E1B-BAA1DAC8B38E}" type="slidenum">
              <a:rPr lang="fr-CH" smtClean="0"/>
              <a:t>‹#›</a:t>
            </a:fld>
            <a:endParaRPr lang="fr-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C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7AB65-59AF-4A50-BBC1-1CF4DCF653BC}" type="datetimeFigureOut">
              <a:rPr lang="fr-FR" smtClean="0"/>
              <a:t>29/05/2010</a:t>
            </a:fld>
            <a:endParaRPr lang="fr-C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872980-92F3-4B13-9E1B-BAA1DAC8B38E}" type="slidenum">
              <a:rPr lang="fr-CH" smtClean="0"/>
              <a:t>‹#›</a:t>
            </a:fld>
            <a:endParaRPr lang="fr-CH"/>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224" y="928670"/>
            <a:ext cx="7772400" cy="1470025"/>
          </a:xfrm>
        </p:spPr>
        <p:txBody>
          <a:bodyPr>
            <a:normAutofit fontScale="90000"/>
          </a:bodyPr>
          <a:lstStyle/>
          <a:p>
            <a:r>
              <a:rPr lang="fr-CH" b="1" i="1" dirty="0" smtClean="0">
                <a:solidFill>
                  <a:srgbClr val="11014B"/>
                </a:solidFill>
              </a:rPr>
              <a:t/>
            </a:r>
            <a:br>
              <a:rPr lang="fr-CH" b="1" i="1" dirty="0" smtClean="0">
                <a:solidFill>
                  <a:srgbClr val="11014B"/>
                </a:solidFill>
              </a:rPr>
            </a:br>
            <a:r>
              <a:rPr lang="fr-CH" b="1" i="1" dirty="0">
                <a:solidFill>
                  <a:srgbClr val="11014B"/>
                </a:solidFill>
              </a:rPr>
              <a:t/>
            </a:r>
            <a:br>
              <a:rPr lang="fr-CH" b="1" i="1" dirty="0">
                <a:solidFill>
                  <a:srgbClr val="11014B"/>
                </a:solidFill>
              </a:rPr>
            </a:br>
            <a:r>
              <a:rPr lang="fr-CH" b="1" i="1" dirty="0" smtClean="0">
                <a:solidFill>
                  <a:srgbClr val="11014B"/>
                </a:solidFill>
              </a:rPr>
              <a:t>QUI A PEUR DES ÉCUREUILS?</a:t>
            </a:r>
            <a:br>
              <a:rPr lang="fr-CH" b="1" i="1" dirty="0" smtClean="0">
                <a:solidFill>
                  <a:srgbClr val="11014B"/>
                </a:solidFill>
              </a:rPr>
            </a:br>
            <a:r>
              <a:rPr lang="fr-CH" b="1" i="1" dirty="0">
                <a:solidFill>
                  <a:srgbClr val="11014B"/>
                </a:solidFill>
              </a:rPr>
              <a:t/>
            </a:r>
            <a:br>
              <a:rPr lang="fr-CH" b="1" i="1" dirty="0">
                <a:solidFill>
                  <a:srgbClr val="11014B"/>
                </a:solidFill>
              </a:rPr>
            </a:br>
            <a:endParaRPr lang="fr-CH" b="1" i="1" dirty="0">
              <a:solidFill>
                <a:srgbClr val="11014B"/>
              </a:solidFill>
            </a:endParaRPr>
          </a:p>
        </p:txBody>
      </p:sp>
      <p:sp>
        <p:nvSpPr>
          <p:cNvPr id="3" name="Subtitle 2"/>
          <p:cNvSpPr>
            <a:spLocks noGrp="1"/>
          </p:cNvSpPr>
          <p:nvPr>
            <p:ph type="subTitle" idx="1"/>
          </p:nvPr>
        </p:nvSpPr>
        <p:spPr/>
        <p:txBody>
          <a:bodyPr>
            <a:normAutofit/>
          </a:bodyPr>
          <a:lstStyle/>
          <a:p>
            <a:pPr algn="r"/>
            <a:r>
              <a:rPr lang="fr-CH" sz="2400" b="1" u="sng" dirty="0" smtClean="0">
                <a:solidFill>
                  <a:srgbClr val="002060"/>
                </a:solidFill>
              </a:rPr>
              <a:t>Prof. ROSOGA ANCA IONELA </a:t>
            </a:r>
            <a:endParaRPr lang="fr-CH" sz="2400" b="1" u="sng" dirty="0">
              <a:solidFill>
                <a:srgbClr val="002060"/>
              </a:solidFill>
            </a:endParaRPr>
          </a:p>
        </p:txBody>
      </p:sp>
      <p:pic>
        <p:nvPicPr>
          <p:cNvPr id="1026" name="Picture 2"/>
          <p:cNvPicPr>
            <a:picLocks noChangeAspect="1" noChangeArrowheads="1"/>
          </p:cNvPicPr>
          <p:nvPr/>
        </p:nvPicPr>
        <p:blipFill>
          <a:blip r:embed="rId3"/>
          <a:srcRect/>
          <a:stretch>
            <a:fillRect/>
          </a:stretch>
        </p:blipFill>
        <p:spPr bwMode="auto">
          <a:xfrm>
            <a:off x="1571604" y="3714752"/>
            <a:ext cx="1485900" cy="17907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Quels animaux connaissez-vous? </a:t>
            </a:r>
            <a:endParaRPr lang="fr-CH" dirty="0"/>
          </a:p>
        </p:txBody>
      </p:sp>
      <p:graphicFrame>
        <p:nvGraphicFramePr>
          <p:cNvPr id="5" name="Content Placeholder 4"/>
          <p:cNvGraphicFramePr>
            <a:graphicFrameLocks noGrp="1"/>
          </p:cNvGraphicFramePr>
          <p:nvPr>
            <p:ph idx="1"/>
          </p:nvPr>
        </p:nvGraphicFramePr>
        <p:xfrm>
          <a:off x="3575050" y="273050"/>
          <a:ext cx="5111750" cy="5853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p:cNvSpPr>
            <a:spLocks noGrp="1"/>
          </p:cNvSpPr>
          <p:nvPr>
            <p:ph type="body" sz="half" idx="2"/>
          </p:nvPr>
        </p:nvSpPr>
        <p:spPr/>
        <p:txBody>
          <a:bodyPr/>
          <a:lstStyle/>
          <a:p>
            <a:pPr algn="ctr"/>
            <a:endParaRPr lang="fr-CH" b="1" i="1" dirty="0" smtClean="0"/>
          </a:p>
          <a:p>
            <a:pPr algn="ctr"/>
            <a:endParaRPr lang="fr-CH" b="1" i="1" dirty="0"/>
          </a:p>
          <a:p>
            <a:pPr algn="ctr"/>
            <a:r>
              <a:rPr lang="fr-CH" b="1" i="1" dirty="0" smtClean="0"/>
              <a:t>Aimons les animaux! </a:t>
            </a:r>
          </a:p>
          <a:p>
            <a:pPr algn="ctr"/>
            <a:endParaRPr lang="fr-CH" b="1" i="1" dirty="0"/>
          </a:p>
          <a:p>
            <a:pPr algn="ctr"/>
            <a:endParaRPr lang="fr-CH" b="1" i="1" dirty="0" smtClean="0"/>
          </a:p>
          <a:p>
            <a:pPr algn="ctr"/>
            <a:r>
              <a:rPr lang="fr-CH" b="1" i="1" dirty="0" smtClean="0"/>
              <a:t>« Tu dis que tu aimes les fleurs et tu leur coupes la queue, tu dis que tu aimes les chiens et tu leur mets une laisse, tu dis que tu aimes les oiseaux et tu les mets en cage »</a:t>
            </a:r>
          </a:p>
          <a:p>
            <a:pPr algn="ctr"/>
            <a:endParaRPr lang="fr-CH" b="1" i="1" dirty="0"/>
          </a:p>
          <a:p>
            <a:pPr algn="ctr"/>
            <a:r>
              <a:rPr lang="fr-CH" b="1" i="1" dirty="0" smtClean="0"/>
              <a:t>Jean Cocteau </a:t>
            </a:r>
            <a:endParaRPr lang="fr-CH" b="1"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643050"/>
            <a:ext cx="7772400" cy="4500594"/>
          </a:xfrm>
        </p:spPr>
        <p:txBody>
          <a:bodyPr>
            <a:normAutofit fontScale="90000"/>
          </a:bodyPr>
          <a:lstStyle/>
          <a:p>
            <a:pPr>
              <a:buFont typeface="Wingdings" pitchFamily="2" charset="2"/>
              <a:buChar char="q"/>
            </a:pPr>
            <a:r>
              <a:rPr lang="fr-CH" dirty="0" smtClean="0">
                <a:solidFill>
                  <a:srgbClr val="FF0000"/>
                </a:solidFill>
              </a:rPr>
              <a:t> </a:t>
            </a:r>
            <a:r>
              <a:rPr lang="fr-CH" sz="3100" dirty="0" smtClean="0"/>
              <a:t>Je vis dans une ferme. Ma peau est blanche ou marron et  elle est douce.</a:t>
            </a:r>
            <a:br>
              <a:rPr lang="fr-CH" sz="3100" dirty="0" smtClean="0"/>
            </a:br>
            <a:r>
              <a:rPr lang="fr-CH" sz="3100" dirty="0" smtClean="0"/>
              <a:t>Je bois de l'eau et je mange de l'herbe ou du foin.</a:t>
            </a:r>
            <a:br>
              <a:rPr lang="fr-CH" sz="3100" dirty="0" smtClean="0"/>
            </a:br>
            <a:r>
              <a:rPr lang="fr-CH" sz="3100" dirty="0" smtClean="0"/>
              <a:t>J'emmène les enfants sur ma selle et ils me guident avec les rênes. </a:t>
            </a:r>
            <a:br>
              <a:rPr lang="fr-CH" sz="3100" dirty="0" smtClean="0"/>
            </a:br>
            <a:r>
              <a:rPr lang="fr-CH" sz="3100" dirty="0"/>
              <a:t/>
            </a:r>
            <a:br>
              <a:rPr lang="fr-CH" sz="3100" dirty="0"/>
            </a:br>
            <a:r>
              <a:rPr lang="fr-CH" sz="3100" dirty="0" smtClean="0">
                <a:solidFill>
                  <a:srgbClr val="FF0000"/>
                </a:solidFill>
              </a:rPr>
              <a:t>Qui suis-je?........................................</a:t>
            </a:r>
            <a:r>
              <a:rPr lang="fr-CH" dirty="0" smtClean="0">
                <a:solidFill>
                  <a:srgbClr val="FF0000"/>
                </a:solidFill>
              </a:rPr>
              <a:t/>
            </a:r>
            <a:br>
              <a:rPr lang="fr-CH" dirty="0" smtClean="0">
                <a:solidFill>
                  <a:srgbClr val="FF0000"/>
                </a:solidFill>
              </a:rPr>
            </a:br>
            <a:endParaRPr lang="fr-CH" dirty="0">
              <a:solidFill>
                <a:srgbClr val="FF0000"/>
              </a:solidFill>
            </a:endParaRPr>
          </a:p>
        </p:txBody>
      </p:sp>
      <p:sp>
        <p:nvSpPr>
          <p:cNvPr id="3" name="Text Placeholder 2"/>
          <p:cNvSpPr>
            <a:spLocks noGrp="1"/>
          </p:cNvSpPr>
          <p:nvPr>
            <p:ph type="body" idx="1"/>
          </p:nvPr>
        </p:nvSpPr>
        <p:spPr>
          <a:xfrm>
            <a:off x="857224" y="571481"/>
            <a:ext cx="7772400" cy="571503"/>
          </a:xfrm>
        </p:spPr>
        <p:txBody>
          <a:bodyPr>
            <a:normAutofit lnSpcReduction="10000"/>
          </a:bodyPr>
          <a:lstStyle/>
          <a:p>
            <a:pPr algn="ctr"/>
            <a:r>
              <a:rPr lang="fr-CH" sz="3200" b="1" i="1" u="sng" dirty="0" smtClean="0">
                <a:solidFill>
                  <a:srgbClr val="11014B"/>
                </a:solidFill>
              </a:rPr>
              <a:t>PEUX-TU DEVINER?</a:t>
            </a:r>
            <a:endParaRPr lang="fr-CH" sz="3200" b="1" i="1" u="sng" dirty="0">
              <a:solidFill>
                <a:srgbClr val="11014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857232"/>
            <a:ext cx="7772400" cy="1785950"/>
          </a:xfrm>
        </p:spPr>
        <p:txBody>
          <a:bodyPr>
            <a:normAutofit fontScale="90000"/>
          </a:bodyPr>
          <a:lstStyle/>
          <a:p>
            <a:pPr algn="l">
              <a:buFont typeface="Wingdings" pitchFamily="2" charset="2"/>
              <a:buChar char="q"/>
            </a:pPr>
            <a:r>
              <a:rPr lang="fr-CH" sz="2800" dirty="0" smtClean="0">
                <a:solidFill>
                  <a:srgbClr val="FF0000"/>
                </a:solidFill>
              </a:rPr>
              <a:t> </a:t>
            </a:r>
            <a:r>
              <a:rPr lang="fr-CH" sz="2800" dirty="0" smtClean="0"/>
              <a:t>Je vis dans les maisons. J'ai une fourrure douce. Ma couleur est blanche et  marron . Je mange du poisson ou des croquettes.</a:t>
            </a:r>
            <a:br>
              <a:rPr lang="fr-CH" sz="2800" dirty="0" smtClean="0"/>
            </a:br>
            <a:r>
              <a:rPr lang="fr-CH" sz="2800" dirty="0" smtClean="0">
                <a:solidFill>
                  <a:srgbClr val="FF0000"/>
                </a:solidFill>
              </a:rPr>
              <a:t> Qui suis-je?........................................</a:t>
            </a:r>
            <a:endParaRPr lang="fr-CH" sz="2800" dirty="0">
              <a:solidFill>
                <a:srgbClr val="FF0000"/>
              </a:solidFill>
            </a:endParaRPr>
          </a:p>
        </p:txBody>
      </p:sp>
      <p:sp>
        <p:nvSpPr>
          <p:cNvPr id="3" name="Subtitle 2"/>
          <p:cNvSpPr>
            <a:spLocks noGrp="1"/>
          </p:cNvSpPr>
          <p:nvPr>
            <p:ph type="subTitle" idx="1"/>
          </p:nvPr>
        </p:nvSpPr>
        <p:spPr>
          <a:xfrm>
            <a:off x="642910" y="3357562"/>
            <a:ext cx="7715304" cy="1785950"/>
          </a:xfrm>
        </p:spPr>
        <p:txBody>
          <a:bodyPr>
            <a:normAutofit/>
          </a:bodyPr>
          <a:lstStyle/>
          <a:p>
            <a:pPr algn="l">
              <a:buFont typeface="Wingdings" pitchFamily="2" charset="2"/>
              <a:buChar char="q"/>
            </a:pPr>
            <a:r>
              <a:rPr lang="fr-CH" sz="2800" dirty="0" smtClean="0">
                <a:solidFill>
                  <a:srgbClr val="FF0000"/>
                </a:solidFill>
              </a:rPr>
              <a:t> </a:t>
            </a:r>
            <a:r>
              <a:rPr lang="fr-CH" sz="2800" dirty="0" smtClean="0">
                <a:solidFill>
                  <a:schemeClr val="tx1"/>
                </a:solidFill>
              </a:rPr>
              <a:t>Je vis dans la forêt. Je mange de la viande. J'ai des petites oreilles et une belle queue.</a:t>
            </a:r>
          </a:p>
          <a:p>
            <a:pPr algn="l"/>
            <a:r>
              <a:rPr lang="fr-CH" sz="2800" dirty="0" smtClean="0">
                <a:solidFill>
                  <a:srgbClr val="FF0000"/>
                </a:solidFill>
              </a:rPr>
              <a:t>Qui suis-je?........................................</a:t>
            </a:r>
            <a:endParaRPr lang="fr-CH" sz="28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785794"/>
            <a:ext cx="7772400" cy="1857388"/>
          </a:xfrm>
        </p:spPr>
        <p:txBody>
          <a:bodyPr>
            <a:normAutofit/>
          </a:bodyPr>
          <a:lstStyle/>
          <a:p>
            <a:pPr algn="l">
              <a:buFont typeface="Wingdings" pitchFamily="2" charset="2"/>
              <a:buChar char="q"/>
            </a:pPr>
            <a:r>
              <a:rPr lang="fr-CH" sz="2800" dirty="0" smtClean="0">
                <a:solidFill>
                  <a:srgbClr val="FF0000"/>
                </a:solidFill>
              </a:rPr>
              <a:t> </a:t>
            </a:r>
            <a:r>
              <a:rPr lang="fr-CH" sz="2800" b="1" dirty="0" smtClean="0"/>
              <a:t>J’ai quatre pattes. Je vis à la ferme. Je vous donne de la viande et du lait.</a:t>
            </a:r>
            <a:r>
              <a:rPr lang="fr-CH" sz="2800" dirty="0" smtClean="0">
                <a:solidFill>
                  <a:srgbClr val="FF0000"/>
                </a:solidFill>
              </a:rPr>
              <a:t/>
            </a:r>
            <a:br>
              <a:rPr lang="fr-CH" sz="2800" dirty="0" smtClean="0">
                <a:solidFill>
                  <a:srgbClr val="FF0000"/>
                </a:solidFill>
              </a:rPr>
            </a:br>
            <a:r>
              <a:rPr lang="fr-CH" sz="2800" dirty="0" smtClean="0">
                <a:solidFill>
                  <a:srgbClr val="FF0000"/>
                </a:solidFill>
              </a:rPr>
              <a:t> Qui suis-je?........................................</a:t>
            </a:r>
            <a:endParaRPr lang="fr-CH" sz="2800" dirty="0">
              <a:solidFill>
                <a:srgbClr val="FF0000"/>
              </a:solidFill>
            </a:endParaRPr>
          </a:p>
        </p:txBody>
      </p:sp>
      <p:sp>
        <p:nvSpPr>
          <p:cNvPr id="3" name="Subtitle 2"/>
          <p:cNvSpPr>
            <a:spLocks noGrp="1"/>
          </p:cNvSpPr>
          <p:nvPr>
            <p:ph type="subTitle" idx="1"/>
          </p:nvPr>
        </p:nvSpPr>
        <p:spPr>
          <a:xfrm>
            <a:off x="785786" y="3500438"/>
            <a:ext cx="7786742" cy="2138362"/>
          </a:xfrm>
        </p:spPr>
        <p:txBody>
          <a:bodyPr>
            <a:normAutofit/>
          </a:bodyPr>
          <a:lstStyle/>
          <a:p>
            <a:pPr algn="l">
              <a:buFont typeface="Wingdings" pitchFamily="2" charset="2"/>
              <a:buChar char="q"/>
            </a:pPr>
            <a:r>
              <a:rPr lang="fr-CH" sz="2800" dirty="0" smtClean="0">
                <a:solidFill>
                  <a:srgbClr val="FF0000"/>
                </a:solidFill>
              </a:rPr>
              <a:t> </a:t>
            </a:r>
            <a:r>
              <a:rPr lang="fr-CH" sz="2800" b="1" dirty="0" smtClean="0">
                <a:solidFill>
                  <a:schemeClr val="tx1"/>
                </a:solidFill>
              </a:rPr>
              <a:t>Je suis le meilleur ami de l`homme. Je ne suis pas bon ami avec le chat. </a:t>
            </a:r>
          </a:p>
          <a:p>
            <a:pPr algn="l"/>
            <a:r>
              <a:rPr lang="fr-CH" sz="2800" dirty="0" smtClean="0">
                <a:solidFill>
                  <a:srgbClr val="FF0000"/>
                </a:solidFill>
              </a:rPr>
              <a:t>Qui suis-je?........................................</a:t>
            </a:r>
            <a:endParaRPr lang="fr-CH" sz="2800"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TotalTime>
  <Words>122</Words>
  <Application>Microsoft Office PowerPoint</Application>
  <PresentationFormat>On-screen Show (4:3)</PresentationFormat>
  <Paragraphs>25</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  QUI A PEUR DES ÉCUREUILS?  </vt:lpstr>
      <vt:lpstr>Quels animaux connaissez-vous? </vt:lpstr>
      <vt:lpstr> Je vis dans une ferme. Ma peau est blanche ou marron et  elle est douce. Je bois de l'eau et je mange de l'herbe ou du foin. J'emmène les enfants sur ma selle et ils me guident avec les rênes.   Qui suis-je?........................................ </vt:lpstr>
      <vt:lpstr> Je vis dans les maisons. J'ai une fourrure douce. Ma couleur est blanche et  marron . Je mange du poisson ou des croquettes.  Qui suis-je?........................................</vt:lpstr>
      <vt:lpstr> J’ai quatre pattes. Je vis à la ferme. Je vous donne de la viande et du lait.  Qui suis-je?........................................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 A PEUR DES ÉCUREUILS?</dc:title>
  <dc:creator>Claudia</dc:creator>
  <cp:lastModifiedBy>Claudia</cp:lastModifiedBy>
  <cp:revision>4</cp:revision>
  <dcterms:created xsi:type="dcterms:W3CDTF">2010-05-28T22:43:16Z</dcterms:created>
  <dcterms:modified xsi:type="dcterms:W3CDTF">2010-05-28T23:18:40Z</dcterms:modified>
</cp:coreProperties>
</file>