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7"/>
  </p:notesMasterIdLst>
  <p:sldIdLst>
    <p:sldId id="256" r:id="rId2"/>
    <p:sldId id="258" r:id="rId3"/>
    <p:sldId id="261" r:id="rId4"/>
    <p:sldId id="257" r:id="rId5"/>
    <p:sldId id="262" r:id="rId6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  <a:srgbClr val="66FF99"/>
    <a:srgbClr val="0066FF"/>
    <a:srgbClr val="FF3300"/>
    <a:srgbClr val="FFFF00"/>
    <a:srgbClr val="6699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18FEB-C0E2-4657-B096-9BC51F5A4EE0}" type="datetimeFigureOut">
              <a:rPr lang="fr-FR" smtClean="0"/>
              <a:t>31/05/2010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A35A8-7055-446F-8518-F270732BB69A}" type="slidenum">
              <a:rPr lang="fr-CH" smtClean="0"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A35A8-7055-446F-8518-F270732BB69A}" type="slidenum">
              <a:rPr lang="fr-CH" smtClean="0"/>
              <a:t>1</a:t>
            </a:fld>
            <a:endParaRPr lang="fr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A35A8-7055-446F-8518-F270732BB69A}" type="slidenum">
              <a:rPr lang="fr-CH" smtClean="0"/>
              <a:t>2</a:t>
            </a:fld>
            <a:endParaRPr lang="fr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A35A8-7055-446F-8518-F270732BB69A}" type="slidenum">
              <a:rPr lang="fr-CH" smtClean="0"/>
              <a:t>3</a:t>
            </a:fld>
            <a:endParaRPr lang="fr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A35A8-7055-446F-8518-F270732BB69A}" type="slidenum">
              <a:rPr lang="fr-CH" smtClean="0"/>
              <a:t>4</a:t>
            </a:fld>
            <a:endParaRPr lang="fr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A35A8-7055-446F-8518-F270732BB69A}" type="slidenum">
              <a:rPr lang="fr-CH" smtClean="0"/>
              <a:t>5</a:t>
            </a:fld>
            <a:endParaRPr lang="fr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0832DE-20A1-48AE-86A8-9B1F0D609DCE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8B1A49-456C-4852-A402-EDCBD51D4EC0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9BA8C-7C0B-4863-8EAB-C7F204EDBABB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E66D8A4F-C57E-4E5A-B0B6-AF252926F78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9B77A-2064-4A4F-A375-C4D7D405E2C4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70D142-2332-435C-9DBC-B7EE1E20ACB6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867721-F03A-474B-84FF-402EFAD7612B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CAC536-71D0-49B3-B2DB-05BEED2A766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0AC68-15F8-495C-9216-3153FB051556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F1E21-1B3B-4D6B-AF33-02C683EEAE2C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342B1-DAE0-4B3B-973A-6A6ABBE415E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A15A7B-B698-4F53-9C3F-54EB03CA4DEC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E10C67-96F8-413B-895E-1721C8A0CE43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cksouri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upaysours.free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AutoShap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i="1">
                <a:solidFill>
                  <a:srgbClr val="008000"/>
                </a:solidFill>
                <a:latin typeface="Comic Sans MS" pitchFamily="66" charset="0"/>
              </a:rPr>
              <a:t>QUI A PEUR DES </a:t>
            </a:r>
            <a:r>
              <a:rPr lang="en-US" i="1">
                <a:solidFill>
                  <a:srgbClr val="008000"/>
                </a:solidFill>
                <a:latin typeface="Comic Sans MS" pitchFamily="66" charset="0"/>
                <a:cs typeface="Arial" charset="0"/>
              </a:rPr>
              <a:t>É</a:t>
            </a:r>
            <a:r>
              <a:rPr lang="ro-RO" i="1">
                <a:solidFill>
                  <a:srgbClr val="008000"/>
                </a:solidFill>
                <a:latin typeface="Comic Sans MS" pitchFamily="66" charset="0"/>
                <a:cs typeface="Arial" charset="0"/>
              </a:rPr>
              <a:t>CUREUILS?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69213" cy="3724275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endParaRPr lang="ro-RO" sz="2400"/>
          </a:p>
          <a:p>
            <a:pPr algn="r">
              <a:buFont typeface="Wingdings" pitchFamily="2" charset="2"/>
              <a:buNone/>
            </a:pPr>
            <a:r>
              <a:rPr lang="ro-RO"/>
              <a:t>“</a:t>
            </a:r>
            <a:r>
              <a:rPr lang="ro-RO" sz="3200" b="1" i="1"/>
              <a:t>Les amis de la for</a:t>
            </a:r>
            <a:r>
              <a:rPr lang="en-US" sz="3200" b="1" i="1">
                <a:cs typeface="Arial" charset="0"/>
              </a:rPr>
              <a:t>ê</a:t>
            </a:r>
            <a:r>
              <a:rPr lang="ro-RO" sz="3200" b="1" i="1">
                <a:cs typeface="Arial" charset="0"/>
              </a:rPr>
              <a:t>t”</a:t>
            </a:r>
          </a:p>
          <a:p>
            <a:pPr algn="r">
              <a:buFont typeface="Wingdings" pitchFamily="2" charset="2"/>
              <a:buNone/>
            </a:pPr>
            <a:r>
              <a:rPr lang="en-US" sz="1800" b="1" i="1">
                <a:cs typeface="Arial" charset="0"/>
              </a:rPr>
              <a:t>É</a:t>
            </a:r>
            <a:r>
              <a:rPr lang="ro-RO" sz="1800" b="1" i="1">
                <a:cs typeface="Arial" charset="0"/>
              </a:rPr>
              <a:t>l</a:t>
            </a:r>
            <a:r>
              <a:rPr lang="en-US" sz="1800" b="1" i="1">
                <a:cs typeface="Arial" charset="0"/>
              </a:rPr>
              <a:t>è</a:t>
            </a:r>
            <a:r>
              <a:rPr lang="ro-RO" sz="1800" b="1" i="1">
                <a:cs typeface="Arial" charset="0"/>
              </a:rPr>
              <a:t>ves</a:t>
            </a:r>
          </a:p>
          <a:p>
            <a:pPr algn="r">
              <a:buFont typeface="Wingdings" pitchFamily="2" charset="2"/>
              <a:buNone/>
            </a:pPr>
            <a:r>
              <a:rPr lang="ro-RO" sz="1400" b="1" i="1">
                <a:cs typeface="Arial" charset="0"/>
              </a:rPr>
              <a:t>Patru Carmen</a:t>
            </a:r>
          </a:p>
          <a:p>
            <a:pPr algn="r">
              <a:buFont typeface="Wingdings" pitchFamily="2" charset="2"/>
              <a:buNone/>
            </a:pPr>
            <a:r>
              <a:rPr lang="ro-RO" sz="1400" b="1" i="1">
                <a:cs typeface="Arial" charset="0"/>
              </a:rPr>
              <a:t>Tudor Iohana</a:t>
            </a:r>
          </a:p>
          <a:p>
            <a:pPr algn="r">
              <a:buFont typeface="Wingdings" pitchFamily="2" charset="2"/>
              <a:buNone/>
            </a:pPr>
            <a:r>
              <a:rPr lang="ro-RO" sz="1400" b="1" i="1">
                <a:cs typeface="Arial" charset="0"/>
              </a:rPr>
              <a:t>Florica Gabriela </a:t>
            </a:r>
          </a:p>
          <a:p>
            <a:pPr algn="r">
              <a:buFont typeface="Wingdings" pitchFamily="2" charset="2"/>
              <a:buNone/>
            </a:pPr>
            <a:r>
              <a:rPr lang="ro-RO" sz="1400" b="1" i="1">
                <a:cs typeface="Arial" charset="0"/>
              </a:rPr>
              <a:t>Vrajitoru Oana</a:t>
            </a:r>
            <a:endParaRPr lang="en-US" sz="1400" b="1" i="1">
              <a:cs typeface="Arial" charset="0"/>
            </a:endParaRPr>
          </a:p>
        </p:txBody>
      </p:sp>
      <p:graphicFrame>
        <p:nvGraphicFramePr>
          <p:cNvPr id="2072" name="Object 24"/>
          <p:cNvGraphicFramePr>
            <a:graphicFrameLocks noChangeAspect="1"/>
          </p:cNvGraphicFramePr>
          <p:nvPr>
            <p:ph sz="half" idx="2"/>
          </p:nvPr>
        </p:nvGraphicFramePr>
        <p:xfrm>
          <a:off x="2736850" y="4484688"/>
          <a:ext cx="989013" cy="989012"/>
        </p:xfrm>
        <a:graphic>
          <a:graphicData uri="http://schemas.openxmlformats.org/presentationml/2006/ole">
            <p:oleObj spid="_x0000_s2072" name="Fotografie Photo Editor" r:id="rId4" imgW="1114581" imgH="1114581" progId="MSPhotoEd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2362200"/>
            <a:ext cx="3773488" cy="3724275"/>
          </a:xfrm>
        </p:spPr>
        <p:txBody>
          <a:bodyPr/>
          <a:lstStyle/>
          <a:p>
            <a:r>
              <a:rPr lang="ro-RO" sz="2400" b="1" u="sng" dirty="0"/>
              <a:t>L'OURS</a:t>
            </a:r>
            <a:br>
              <a:rPr lang="ro-RO" sz="2400" b="1" u="sng" dirty="0"/>
            </a:br>
            <a:endParaRPr lang="ro-RO" sz="2400" b="1" u="sng" dirty="0"/>
          </a:p>
          <a:p>
            <a:r>
              <a:rPr lang="ro-RO" sz="1800" dirty="0"/>
              <a:t>L'ours est gros et beau</a:t>
            </a:r>
            <a:br>
              <a:rPr lang="ro-RO" sz="1800" dirty="0"/>
            </a:br>
            <a:r>
              <a:rPr lang="ro-RO" sz="1800" dirty="0"/>
              <a:t>Ils veillent sur ses oursons</a:t>
            </a:r>
            <a:br>
              <a:rPr lang="ro-RO" sz="1800" dirty="0"/>
            </a:br>
            <a:r>
              <a:rPr lang="ro-RO" sz="1800" dirty="0"/>
              <a:t>Qui aiment les poissons.</a:t>
            </a:r>
            <a:br>
              <a:rPr lang="ro-RO" sz="1800" dirty="0"/>
            </a:br>
            <a:r>
              <a:rPr lang="ro-RO" sz="1800" dirty="0"/>
              <a:t>L'ours marche en grondant </a:t>
            </a:r>
            <a:br>
              <a:rPr lang="ro-RO" sz="1800" dirty="0"/>
            </a:br>
            <a:r>
              <a:rPr lang="ro-RO" sz="1800" dirty="0"/>
              <a:t>Pendant l'hiver.</a:t>
            </a:r>
            <a:br>
              <a:rPr lang="ro-RO" sz="1800" dirty="0"/>
            </a:br>
            <a:r>
              <a:rPr lang="ro-RO" sz="1800" dirty="0"/>
              <a:t>Il dort en s'amusant</a:t>
            </a:r>
            <a:br>
              <a:rPr lang="ro-RO" sz="1800" dirty="0"/>
            </a:br>
            <a:r>
              <a:rPr lang="ro-RO" sz="1800" dirty="0"/>
              <a:t>Dans sa tannière.</a:t>
            </a:r>
            <a:br>
              <a:rPr lang="ro-RO" sz="1800" dirty="0"/>
            </a:br>
            <a:endParaRPr lang="ro-RO" sz="1800" dirty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57738" y="2362200"/>
            <a:ext cx="3773487" cy="2890838"/>
          </a:xfrm>
        </p:spPr>
        <p:txBody>
          <a:bodyPr/>
          <a:lstStyle/>
          <a:p>
            <a:endParaRPr lang="fr-FR" sz="2400">
              <a:latin typeface="Arial Black" pitchFamily="34" charset="0"/>
            </a:endParaRPr>
          </a:p>
        </p:txBody>
      </p:sp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Les animaux que j´aime</a:t>
            </a:r>
          </a:p>
        </p:txBody>
      </p:sp>
      <p:pic>
        <p:nvPicPr>
          <p:cNvPr id="12296" name="Picture 8" descr="Ours_des_pyrenees_aspe_2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276475"/>
            <a:ext cx="3551237" cy="3095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41438"/>
            <a:ext cx="8007350" cy="47545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o-RO" sz="1600" dirty="0">
                <a:solidFill>
                  <a:srgbClr val="000000"/>
                </a:solidFill>
                <a:latin typeface="Comic Sans MS" pitchFamily="66" charset="0"/>
              </a:rPr>
              <a:t>L'ours brun est l'ours le plus menacé de nos jours. Il n'en resterait presque plus dans le monde et leur destruction approche malheureusement à grands pas...</a:t>
            </a:r>
          </a:p>
          <a:p>
            <a:pPr>
              <a:lnSpc>
                <a:spcPct val="80000"/>
              </a:lnSpc>
            </a:pPr>
            <a:r>
              <a:rPr lang="ro-RO" sz="1600" dirty="0">
                <a:solidFill>
                  <a:srgbClr val="000000"/>
                </a:solidFill>
                <a:latin typeface="Comic Sans MS" pitchFamily="66" charset="0"/>
              </a:rPr>
              <a:t>L'ours brun vit majoritairement aux USA, en Europe, en Asie et en Afrique près des montagnes. </a:t>
            </a:r>
            <a:br>
              <a:rPr lang="ro-RO" sz="1600" dirty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ro-RO" sz="1600" dirty="0">
                <a:solidFill>
                  <a:srgbClr val="000000"/>
                </a:solidFill>
                <a:latin typeface="Comic Sans MS" pitchFamily="66" charset="0"/>
              </a:rPr>
              <a:t>Il mesure en moyenne 2 mètres et pèse jusqu'à 390 kilos.</a:t>
            </a:r>
            <a:br>
              <a:rPr lang="ro-RO" sz="1600" dirty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ro-RO" sz="1600" dirty="0">
                <a:solidFill>
                  <a:srgbClr val="000000"/>
                </a:solidFill>
                <a:latin typeface="Comic Sans MS" pitchFamily="66" charset="0"/>
              </a:rPr>
              <a:t>L'ours brun possède une fourrure dans les teintes blondes, brunes, noires ou une combinaison de ces couleurs.</a:t>
            </a:r>
          </a:p>
          <a:p>
            <a:pPr>
              <a:lnSpc>
                <a:spcPct val="80000"/>
              </a:lnSpc>
            </a:pPr>
            <a:r>
              <a:rPr lang="ro-RO" sz="1600" dirty="0">
                <a:solidFill>
                  <a:srgbClr val="000000"/>
                </a:solidFill>
                <a:latin typeface="Comic Sans MS" pitchFamily="66" charset="0"/>
              </a:rPr>
              <a:t>Il a une grande bosse de muscles au dessus de ses épaules qui lui donne la force pour creuser.</a:t>
            </a:r>
            <a:br>
              <a:rPr lang="ro-RO" sz="1600" dirty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ro-RO" sz="1600" dirty="0">
                <a:solidFill>
                  <a:srgbClr val="000000"/>
                </a:solidFill>
                <a:latin typeface="Comic Sans MS" pitchFamily="66" charset="0"/>
              </a:rPr>
              <a:t>L'ours brun possède une grande tête ronde avec un profil facial concave. Malgré leur taille, il est capable de courir à des vitesse proche de 56km/h</a:t>
            </a:r>
          </a:p>
          <a:p>
            <a:pPr>
              <a:lnSpc>
                <a:spcPct val="80000"/>
              </a:lnSpc>
            </a:pPr>
            <a:r>
              <a:rPr lang="ro-RO" sz="1600" dirty="0">
                <a:solidFill>
                  <a:srgbClr val="000000"/>
                </a:solidFill>
                <a:latin typeface="Comic Sans MS" pitchFamily="66" charset="0"/>
              </a:rPr>
              <a:t>L'ours brun est un animal nocture, il chasse donc ses proies la nuit. Son alimentation est basé sur une variété de morceaux de plantes : baies, racines, pousses, champignons et de poissons, insectes et petits mammifères. Il reste cependant en grande partie végétarien, tirant jusqu'à 75% de ses calories dans les matières végétales...</a:t>
            </a:r>
          </a:p>
          <a:p>
            <a:pPr>
              <a:lnSpc>
                <a:spcPct val="80000"/>
              </a:lnSpc>
            </a:pPr>
            <a:r>
              <a:rPr lang="ro-RO" sz="1600" dirty="0">
                <a:solidFill>
                  <a:srgbClr val="000000"/>
                </a:solidFill>
                <a:latin typeface="Comic Sans MS" pitchFamily="66" charset="0"/>
              </a:rPr>
              <a:t>Solitaires une grande partie de l'année, les ours bruns se réunissent près des cours d'eaux et des fleuves au passage des saumons. </a:t>
            </a:r>
          </a:p>
          <a:p>
            <a:pPr>
              <a:lnSpc>
                <a:spcPct val="80000"/>
              </a:lnSpc>
            </a:pPr>
            <a:r>
              <a:rPr lang="ro-RO" sz="1600" dirty="0">
                <a:solidFill>
                  <a:srgbClr val="000000"/>
                </a:solidFill>
                <a:latin typeface="Comic Sans MS" pitchFamily="66" charset="0"/>
              </a:rPr>
              <a:t>Tous les deux ans, les femelles, mettent au monde un à quatre jeune qui pèseront seulement 500 grammes à la naissance !</a:t>
            </a:r>
          </a:p>
          <a:p>
            <a:pPr>
              <a:lnSpc>
                <a:spcPct val="80000"/>
              </a:lnSpc>
            </a:pPr>
            <a:endParaRPr lang="ro-RO" sz="16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b="0"/>
              <a:t>L'OURS BRUN</a:t>
            </a:r>
            <a:br>
              <a:rPr lang="ro-RO" b="0"/>
            </a:br>
            <a:endParaRPr lang="ro-RO" b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o-RO" sz="2400">
                <a:solidFill>
                  <a:srgbClr val="FF3300"/>
                </a:solidFill>
              </a:rPr>
              <a:t>Qui chante d</a:t>
            </a:r>
            <a:r>
              <a:rPr lang="en-US" sz="2400">
                <a:solidFill>
                  <a:srgbClr val="FF3300"/>
                </a:solidFill>
                <a:cs typeface="Arial" charset="0"/>
              </a:rPr>
              <a:t>è</a:t>
            </a:r>
            <a:r>
              <a:rPr lang="ro-RO" sz="2400">
                <a:solidFill>
                  <a:srgbClr val="FF3300"/>
                </a:solidFill>
                <a:cs typeface="Arial" charset="0"/>
              </a:rPr>
              <a:t>s l’aube pour nous r</a:t>
            </a:r>
            <a:r>
              <a:rPr lang="en-US" sz="2400">
                <a:solidFill>
                  <a:srgbClr val="FF3300"/>
                </a:solidFill>
                <a:cs typeface="Arial" charset="0"/>
              </a:rPr>
              <a:t>é</a:t>
            </a:r>
            <a:r>
              <a:rPr lang="ro-RO" sz="2400">
                <a:solidFill>
                  <a:srgbClr val="FF3300"/>
                </a:solidFill>
                <a:cs typeface="Arial" charset="0"/>
              </a:rPr>
              <a:t>veiller?</a:t>
            </a:r>
            <a:endParaRPr lang="en-US" sz="2400">
              <a:solidFill>
                <a:srgbClr val="FF3300"/>
              </a:solidFill>
              <a:cs typeface="Arial" charset="0"/>
            </a:endParaRPr>
          </a:p>
          <a:p>
            <a:pPr lvl="2"/>
            <a:r>
              <a:rPr lang="ro-RO" sz="1400">
                <a:solidFill>
                  <a:srgbClr val="0066FF"/>
                </a:solidFill>
                <a:cs typeface="Arial" charset="0"/>
              </a:rPr>
              <a:t>Le coq</a:t>
            </a:r>
          </a:p>
          <a:p>
            <a:r>
              <a:rPr lang="ro-RO" sz="2400">
                <a:solidFill>
                  <a:srgbClr val="FF3300"/>
                </a:solidFill>
                <a:cs typeface="Arial" charset="0"/>
              </a:rPr>
              <a:t>Quel est le meilleur ami de l’homme?</a:t>
            </a:r>
          </a:p>
          <a:p>
            <a:pPr lvl="2"/>
            <a:r>
              <a:rPr lang="ro-RO" sz="1400">
                <a:solidFill>
                  <a:srgbClr val="0066FF"/>
                </a:solidFill>
                <a:cs typeface="Arial" charset="0"/>
              </a:rPr>
              <a:t>Le chien</a:t>
            </a:r>
            <a:r>
              <a:rPr lang="ro-RO" sz="1800">
                <a:solidFill>
                  <a:srgbClr val="FF3300"/>
                </a:solidFill>
                <a:cs typeface="Arial" charset="0"/>
              </a:rPr>
              <a:t> </a:t>
            </a:r>
          </a:p>
          <a:p>
            <a:r>
              <a:rPr lang="ro-RO" sz="2400">
                <a:solidFill>
                  <a:srgbClr val="FF3300"/>
                </a:solidFill>
                <a:cs typeface="Arial" charset="0"/>
              </a:rPr>
              <a:t>Quel animal porte un pyjama?</a:t>
            </a:r>
          </a:p>
          <a:p>
            <a:pPr lvl="2"/>
            <a:r>
              <a:rPr lang="ro-RO" sz="1400">
                <a:solidFill>
                  <a:srgbClr val="0066FF"/>
                </a:solidFill>
                <a:cs typeface="Arial" charset="0"/>
              </a:rPr>
              <a:t>Le z</a:t>
            </a:r>
            <a:r>
              <a:rPr lang="en-US" sz="1400">
                <a:solidFill>
                  <a:srgbClr val="0066FF"/>
                </a:solidFill>
                <a:cs typeface="Arial" charset="0"/>
              </a:rPr>
              <a:t>é</a:t>
            </a:r>
            <a:r>
              <a:rPr lang="ro-RO" sz="1400">
                <a:solidFill>
                  <a:srgbClr val="0066FF"/>
                </a:solidFill>
                <a:cs typeface="Arial" charset="0"/>
              </a:rPr>
              <a:t>bre</a:t>
            </a:r>
            <a:endParaRPr lang="en-US" sz="1400">
              <a:solidFill>
                <a:srgbClr val="0066FF"/>
              </a:solidFill>
              <a:cs typeface="Arial" charset="0"/>
            </a:endParaRPr>
          </a:p>
          <a:p>
            <a:r>
              <a:rPr lang="ro-RO" sz="2400">
                <a:solidFill>
                  <a:srgbClr val="FF3300"/>
                </a:solidFill>
                <a:cs typeface="Arial" charset="0"/>
              </a:rPr>
              <a:t>Avec mon lait on fait du fromage. Je meugle dans le pr</a:t>
            </a:r>
            <a:r>
              <a:rPr lang="en-US" sz="2400">
                <a:solidFill>
                  <a:srgbClr val="FF3300"/>
                </a:solidFill>
                <a:cs typeface="Arial" charset="0"/>
              </a:rPr>
              <a:t>è</a:t>
            </a:r>
            <a:r>
              <a:rPr lang="ro-RO" sz="2400">
                <a:solidFill>
                  <a:srgbClr val="FF3300"/>
                </a:solidFill>
                <a:cs typeface="Arial" charset="0"/>
              </a:rPr>
              <a:t>s en regardant le train passer. </a:t>
            </a:r>
          </a:p>
          <a:p>
            <a:pPr lvl="2"/>
            <a:r>
              <a:rPr lang="ro-RO" sz="1400">
                <a:solidFill>
                  <a:srgbClr val="0066FF"/>
                </a:solidFill>
                <a:cs typeface="Arial" charset="0"/>
              </a:rPr>
              <a:t>La vache</a:t>
            </a:r>
          </a:p>
          <a:p>
            <a:endParaRPr lang="ro-RO" sz="2400">
              <a:solidFill>
                <a:srgbClr val="FF3300"/>
              </a:solidFill>
            </a:endParaRPr>
          </a:p>
        </p:txBody>
      </p:sp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Devine les animaux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772400" cy="1829761"/>
          </a:xfrm>
        </p:spPr>
        <p:txBody>
          <a:bodyPr/>
          <a:lstStyle/>
          <a:p>
            <a:pPr algn="l"/>
            <a:r>
              <a:rPr lang="fr-CH" i="1" dirty="0" err="1" smtClean="0">
                <a:solidFill>
                  <a:schemeClr val="tx1"/>
                </a:solidFill>
              </a:rPr>
              <a:t>Surse</a:t>
            </a:r>
            <a:r>
              <a:rPr lang="fr-CH" i="1" dirty="0" smtClean="0">
                <a:solidFill>
                  <a:schemeClr val="tx1"/>
                </a:solidFill>
              </a:rPr>
              <a:t> de </a:t>
            </a:r>
            <a:r>
              <a:rPr lang="fr-CH" i="1" dirty="0" err="1" smtClean="0">
                <a:solidFill>
                  <a:schemeClr val="tx1"/>
                </a:solidFill>
              </a:rPr>
              <a:t>informare</a:t>
            </a:r>
            <a:r>
              <a:rPr lang="fr-CH" i="1" dirty="0" smtClean="0">
                <a:solidFill>
                  <a:schemeClr val="tx1"/>
                </a:solidFill>
              </a:rPr>
              <a:t> </a:t>
            </a:r>
            <a:endParaRPr lang="fr-CH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43248"/>
            <a:ext cx="7772400" cy="2143139"/>
          </a:xfrm>
        </p:spPr>
        <p:txBody>
          <a:bodyPr/>
          <a:lstStyle/>
          <a:p>
            <a:pPr algn="l"/>
            <a:r>
              <a:rPr lang="fr-CH" dirty="0" smtClean="0">
                <a:hlinkClick r:id="rId3"/>
              </a:rPr>
              <a:t>http://</a:t>
            </a:r>
            <a:r>
              <a:rPr lang="fr-CH" dirty="0" smtClean="0">
                <a:hlinkClick r:id="rId3"/>
              </a:rPr>
              <a:t>www.clicksouris.com</a:t>
            </a:r>
            <a:endParaRPr lang="fr-CH" dirty="0" smtClean="0"/>
          </a:p>
          <a:p>
            <a:pPr algn="l"/>
            <a:r>
              <a:rPr lang="fr-CH" smtClean="0">
                <a:hlinkClick r:id="rId4"/>
              </a:rPr>
              <a:t>http</a:t>
            </a:r>
            <a:r>
              <a:rPr lang="fr-CH" smtClean="0">
                <a:hlinkClick r:id="rId4"/>
              </a:rPr>
              <a:t>://</a:t>
            </a:r>
            <a:r>
              <a:rPr lang="fr-CH" smtClean="0">
                <a:hlinkClick r:id="rId4"/>
              </a:rPr>
              <a:t>aupaysours.free.fr</a:t>
            </a:r>
            <a:endParaRPr lang="fr-CH" smtClean="0"/>
          </a:p>
          <a:p>
            <a:pPr algn="l"/>
            <a:endParaRPr lang="fr-CH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</TotalTime>
  <Words>156</Words>
  <Application>Microsoft PowerPoint</Application>
  <PresentationFormat>On-screen Show (4:3)</PresentationFormat>
  <Paragraphs>35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Wingdings</vt:lpstr>
      <vt:lpstr>Times New Roman</vt:lpstr>
      <vt:lpstr>Comic Sans MS</vt:lpstr>
      <vt:lpstr>Arial Black</vt:lpstr>
      <vt:lpstr>Concourse</vt:lpstr>
      <vt:lpstr>Reprezentare grafică MS Photo Editor</vt:lpstr>
      <vt:lpstr>QUI A PEUR DES ÉCUREUILS?</vt:lpstr>
      <vt:lpstr>Les animaux que j´aime</vt:lpstr>
      <vt:lpstr>L'OURS BRUN </vt:lpstr>
      <vt:lpstr>Devine les animaux </vt:lpstr>
      <vt:lpstr>Surse de informare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 A PEUR DES ÉCUREUILS?</dc:title>
  <dc:creator>C14</dc:creator>
  <cp:lastModifiedBy>Claudia</cp:lastModifiedBy>
  <cp:revision>9</cp:revision>
  <dcterms:created xsi:type="dcterms:W3CDTF">2010-09-07T08:46:19Z</dcterms:created>
  <dcterms:modified xsi:type="dcterms:W3CDTF">2010-05-31T20:24:09Z</dcterms:modified>
</cp:coreProperties>
</file>